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43891200" cy="32918400"/>
  <p:notesSz cx="6858000" cy="9144000"/>
  <p:defaultTextStyle>
    <a:defPPr>
      <a:defRPr lang="en-US"/>
    </a:defPPr>
    <a:lvl1pPr algn="l" defTabSz="3895531" rtl="0" fontAlgn="base">
      <a:spcBef>
        <a:spcPct val="0"/>
      </a:spcBef>
      <a:spcAft>
        <a:spcPct val="0"/>
      </a:spcAft>
      <a:defRPr sz="7628" kern="1200">
        <a:solidFill>
          <a:schemeClr val="tx1"/>
        </a:solidFill>
        <a:latin typeface="Arial" pitchFamily="-111" charset="0"/>
        <a:ea typeface="ＭＳ Ｐゴシック" pitchFamily="-111" charset="-128"/>
        <a:cs typeface="ＭＳ Ｐゴシック" pitchFamily="-111" charset="-128"/>
      </a:defRPr>
    </a:lvl1pPr>
    <a:lvl2pPr marL="1947085" indent="-1555219" algn="l" defTabSz="3895531" rtl="0" fontAlgn="base">
      <a:spcBef>
        <a:spcPct val="0"/>
      </a:spcBef>
      <a:spcAft>
        <a:spcPct val="0"/>
      </a:spcAft>
      <a:defRPr sz="7628" kern="1200">
        <a:solidFill>
          <a:schemeClr val="tx1"/>
        </a:solidFill>
        <a:latin typeface="Arial" pitchFamily="-111" charset="0"/>
        <a:ea typeface="ＭＳ Ｐゴシック" pitchFamily="-111" charset="-128"/>
        <a:cs typeface="ＭＳ Ｐゴシック" pitchFamily="-111" charset="-128"/>
      </a:defRPr>
    </a:lvl2pPr>
    <a:lvl3pPr marL="3895531" indent="-3111798" algn="l" defTabSz="3895531" rtl="0" fontAlgn="base">
      <a:spcBef>
        <a:spcPct val="0"/>
      </a:spcBef>
      <a:spcAft>
        <a:spcPct val="0"/>
      </a:spcAft>
      <a:defRPr sz="7628" kern="1200">
        <a:solidFill>
          <a:schemeClr val="tx1"/>
        </a:solidFill>
        <a:latin typeface="Arial" pitchFamily="-111" charset="0"/>
        <a:ea typeface="ＭＳ Ｐゴシック" pitchFamily="-111" charset="-128"/>
        <a:cs typeface="ＭＳ Ｐゴシック" pitchFamily="-111" charset="-128"/>
      </a:defRPr>
    </a:lvl3pPr>
    <a:lvl4pPr marL="5843976" indent="-4668378" algn="l" defTabSz="3895531" rtl="0" fontAlgn="base">
      <a:spcBef>
        <a:spcPct val="0"/>
      </a:spcBef>
      <a:spcAft>
        <a:spcPct val="0"/>
      </a:spcAft>
      <a:defRPr sz="7628" kern="1200">
        <a:solidFill>
          <a:schemeClr val="tx1"/>
        </a:solidFill>
        <a:latin typeface="Arial" pitchFamily="-111" charset="0"/>
        <a:ea typeface="ＭＳ Ｐゴシック" pitchFamily="-111" charset="-128"/>
        <a:cs typeface="ＭＳ Ｐゴシック" pitchFamily="-111" charset="-128"/>
      </a:defRPr>
    </a:lvl4pPr>
    <a:lvl5pPr marL="7792422" indent="-6224957" algn="l" defTabSz="3895531" rtl="0" fontAlgn="base">
      <a:spcBef>
        <a:spcPct val="0"/>
      </a:spcBef>
      <a:spcAft>
        <a:spcPct val="0"/>
      </a:spcAft>
      <a:defRPr sz="7628" kern="1200">
        <a:solidFill>
          <a:schemeClr val="tx1"/>
        </a:solidFill>
        <a:latin typeface="Arial" pitchFamily="-111" charset="0"/>
        <a:ea typeface="ＭＳ Ｐゴシック" pitchFamily="-111" charset="-128"/>
        <a:cs typeface="ＭＳ Ｐゴシック" pitchFamily="-111" charset="-128"/>
      </a:defRPr>
    </a:lvl5pPr>
    <a:lvl6pPr marL="1959331" algn="l" defTabSz="391866" rtl="0" eaLnBrk="1" latinLnBrk="0" hangingPunct="1">
      <a:defRPr sz="7628" kern="1200">
        <a:solidFill>
          <a:schemeClr val="tx1"/>
        </a:solidFill>
        <a:latin typeface="Arial" pitchFamily="-111" charset="0"/>
        <a:ea typeface="ＭＳ Ｐゴシック" pitchFamily="-111" charset="-128"/>
        <a:cs typeface="ＭＳ Ｐゴシック" pitchFamily="-111" charset="-128"/>
      </a:defRPr>
    </a:lvl6pPr>
    <a:lvl7pPr marL="2351197" algn="l" defTabSz="391866" rtl="0" eaLnBrk="1" latinLnBrk="0" hangingPunct="1">
      <a:defRPr sz="7628" kern="1200">
        <a:solidFill>
          <a:schemeClr val="tx1"/>
        </a:solidFill>
        <a:latin typeface="Arial" pitchFamily="-111" charset="0"/>
        <a:ea typeface="ＭＳ Ｐゴシック" pitchFamily="-111" charset="-128"/>
        <a:cs typeface="ＭＳ Ｐゴシック" pitchFamily="-111" charset="-128"/>
      </a:defRPr>
    </a:lvl7pPr>
    <a:lvl8pPr marL="2743063" algn="l" defTabSz="391866" rtl="0" eaLnBrk="1" latinLnBrk="0" hangingPunct="1">
      <a:defRPr sz="7628" kern="1200">
        <a:solidFill>
          <a:schemeClr val="tx1"/>
        </a:solidFill>
        <a:latin typeface="Arial" pitchFamily="-111" charset="0"/>
        <a:ea typeface="ＭＳ Ｐゴシック" pitchFamily="-111" charset="-128"/>
        <a:cs typeface="ＭＳ Ｐゴシック" pitchFamily="-111" charset="-128"/>
      </a:defRPr>
    </a:lvl8pPr>
    <a:lvl9pPr marL="3134929" algn="l" defTabSz="391866" rtl="0" eaLnBrk="1" latinLnBrk="0" hangingPunct="1">
      <a:defRPr sz="7628" kern="1200">
        <a:solidFill>
          <a:schemeClr val="tx1"/>
        </a:solidFill>
        <a:latin typeface="Arial" pitchFamily="-111" charset="0"/>
        <a:ea typeface="ＭＳ Ｐゴシック" pitchFamily="-111" charset="-128"/>
        <a:cs typeface="ＭＳ Ｐゴシック" pitchFamily="-111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25" userDrawn="1">
          <p15:clr>
            <a:srgbClr val="A4A3A4"/>
          </p15:clr>
        </p15:guide>
        <p15:guide id="2" pos="8603" userDrawn="1">
          <p15:clr>
            <a:srgbClr val="A4A3A4"/>
          </p15:clr>
        </p15:guide>
        <p15:guide id="3" pos="17987" userDrawn="1">
          <p15:clr>
            <a:srgbClr val="A4A3A4"/>
          </p15:clr>
        </p15:guide>
        <p15:guide id="4" pos="18965" userDrawn="1">
          <p15:clr>
            <a:srgbClr val="A4A3A4"/>
          </p15:clr>
        </p15:guide>
        <p15:guide id="5" pos="27195" userDrawn="1">
          <p15:clr>
            <a:srgbClr val="A4A3A4"/>
          </p15:clr>
        </p15:guide>
        <p15:guide id="6" pos="447" userDrawn="1">
          <p15:clr>
            <a:srgbClr val="A4A3A4"/>
          </p15:clr>
        </p15:guide>
        <p15:guide id="7" pos="9664" userDrawn="1">
          <p15:clr>
            <a:srgbClr val="A4A3A4"/>
          </p15:clr>
        </p15:guide>
        <p15:guide id="8" pos="1383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394"/>
    <a:srgbClr val="26578A"/>
    <a:srgbClr val="0068AD"/>
    <a:srgbClr val="1B4EFF"/>
    <a:srgbClr val="0052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29" autoAdjust="0"/>
    <p:restoredTop sz="91270" autoAdjust="0"/>
  </p:normalViewPr>
  <p:slideViewPr>
    <p:cSldViewPr snapToGrid="0" showGuides="1">
      <p:cViewPr varScale="1">
        <p:scale>
          <a:sx n="13" d="100"/>
          <a:sy n="13" d="100"/>
        </p:scale>
        <p:origin x="1723" y="144"/>
      </p:cViewPr>
      <p:guideLst>
        <p:guide orient="horz" pos="225"/>
        <p:guide pos="8603"/>
        <p:guide pos="17987"/>
        <p:guide pos="18965"/>
        <p:guide pos="27195"/>
        <p:guide pos="447"/>
        <p:guide pos="9664"/>
        <p:guide pos="138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7C8302-9520-D941-B120-4B40C11EE78F}" type="datetimeFigureOut">
              <a:rPr lang="en-US" smtClean="0"/>
              <a:pPr/>
              <a:t>5/1/2017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01F71C-167F-4442-AF39-397953263D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1533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91866" rtl="0" eaLnBrk="1" latinLnBrk="0" hangingPunct="1">
      <a:defRPr sz="1029" kern="1200">
        <a:solidFill>
          <a:schemeClr val="tx1"/>
        </a:solidFill>
        <a:latin typeface="+mn-lt"/>
        <a:ea typeface="+mn-ea"/>
        <a:cs typeface="+mn-cs"/>
      </a:defRPr>
    </a:lvl1pPr>
    <a:lvl2pPr marL="391866" algn="l" defTabSz="391866" rtl="0" eaLnBrk="1" latinLnBrk="0" hangingPunct="1">
      <a:defRPr sz="1029" kern="1200">
        <a:solidFill>
          <a:schemeClr val="tx1"/>
        </a:solidFill>
        <a:latin typeface="+mn-lt"/>
        <a:ea typeface="+mn-ea"/>
        <a:cs typeface="+mn-cs"/>
      </a:defRPr>
    </a:lvl2pPr>
    <a:lvl3pPr marL="783732" algn="l" defTabSz="391866" rtl="0" eaLnBrk="1" latinLnBrk="0" hangingPunct="1">
      <a:defRPr sz="1029" kern="1200">
        <a:solidFill>
          <a:schemeClr val="tx1"/>
        </a:solidFill>
        <a:latin typeface="+mn-lt"/>
        <a:ea typeface="+mn-ea"/>
        <a:cs typeface="+mn-cs"/>
      </a:defRPr>
    </a:lvl3pPr>
    <a:lvl4pPr marL="1175598" algn="l" defTabSz="391866" rtl="0" eaLnBrk="1" latinLnBrk="0" hangingPunct="1">
      <a:defRPr sz="1029" kern="1200">
        <a:solidFill>
          <a:schemeClr val="tx1"/>
        </a:solidFill>
        <a:latin typeface="+mn-lt"/>
        <a:ea typeface="+mn-ea"/>
        <a:cs typeface="+mn-cs"/>
      </a:defRPr>
    </a:lvl4pPr>
    <a:lvl5pPr marL="1567464" algn="l" defTabSz="391866" rtl="0" eaLnBrk="1" latinLnBrk="0" hangingPunct="1">
      <a:defRPr sz="1029" kern="1200">
        <a:solidFill>
          <a:schemeClr val="tx1"/>
        </a:solidFill>
        <a:latin typeface="+mn-lt"/>
        <a:ea typeface="+mn-ea"/>
        <a:cs typeface="+mn-cs"/>
      </a:defRPr>
    </a:lvl5pPr>
    <a:lvl6pPr marL="1959331" algn="l" defTabSz="391866" rtl="0" eaLnBrk="1" latinLnBrk="0" hangingPunct="1">
      <a:defRPr sz="1029" kern="1200">
        <a:solidFill>
          <a:schemeClr val="tx1"/>
        </a:solidFill>
        <a:latin typeface="+mn-lt"/>
        <a:ea typeface="+mn-ea"/>
        <a:cs typeface="+mn-cs"/>
      </a:defRPr>
    </a:lvl6pPr>
    <a:lvl7pPr marL="2351197" algn="l" defTabSz="391866" rtl="0" eaLnBrk="1" latinLnBrk="0" hangingPunct="1">
      <a:defRPr sz="1029" kern="1200">
        <a:solidFill>
          <a:schemeClr val="tx1"/>
        </a:solidFill>
        <a:latin typeface="+mn-lt"/>
        <a:ea typeface="+mn-ea"/>
        <a:cs typeface="+mn-cs"/>
      </a:defRPr>
    </a:lvl7pPr>
    <a:lvl8pPr marL="2743063" algn="l" defTabSz="391866" rtl="0" eaLnBrk="1" latinLnBrk="0" hangingPunct="1">
      <a:defRPr sz="1029" kern="1200">
        <a:solidFill>
          <a:schemeClr val="tx1"/>
        </a:solidFill>
        <a:latin typeface="+mn-lt"/>
        <a:ea typeface="+mn-ea"/>
        <a:cs typeface="+mn-cs"/>
      </a:defRPr>
    </a:lvl8pPr>
    <a:lvl9pPr marL="3134929" algn="l" defTabSz="391866" rtl="0" eaLnBrk="1" latinLnBrk="0" hangingPunct="1">
      <a:defRPr sz="102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01F71C-167F-4442-AF39-397953263DC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8074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10226043"/>
            <a:ext cx="37307520" cy="705612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0" y="18653760"/>
            <a:ext cx="3072384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3945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789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1837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5783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6972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3675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97621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1567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113262-F13E-1D45-9167-13F63FC3419F}" type="datetime1">
              <a:rPr lang="en-US"/>
              <a:pPr>
                <a:defRPr/>
              </a:pPr>
              <a:t>5/1/2017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6BF350-6FC8-EA4F-9E44-BC5D46B816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70DBD8-404A-5C43-B6CE-366BB635EC36}" type="datetime1">
              <a:rPr lang="en-US"/>
              <a:pPr>
                <a:defRPr/>
              </a:pPr>
              <a:t>5/1/2017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55013D-E59F-8A41-80C0-FE4C326BF3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3647185" y="7909560"/>
            <a:ext cx="41475657" cy="16852392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220202" y="7909560"/>
            <a:ext cx="123695463" cy="1685239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89B75C-142E-F24E-AC7A-775BF8F98FDF}" type="datetime1">
              <a:rPr lang="en-US"/>
              <a:pPr>
                <a:defRPr/>
              </a:pPr>
              <a:t>5/1/2017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AC690F-FF5B-0348-9672-0E0A20B678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00AA8D-D6A7-ED4F-857A-2C4B39930FA0}" type="datetime1">
              <a:rPr lang="en-US"/>
              <a:pPr>
                <a:defRPr/>
              </a:pPr>
              <a:t>5/1/2017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B4F0F4-ECBB-B349-BDFB-CCD0F9B648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3" y="21153123"/>
            <a:ext cx="37307520" cy="6537960"/>
          </a:xfrm>
        </p:spPr>
        <p:txBody>
          <a:bodyPr anchor="t"/>
          <a:lstStyle>
            <a:lvl1pPr algn="l">
              <a:defRPr sz="12209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3" y="13952228"/>
            <a:ext cx="37307520" cy="7200897"/>
          </a:xfrm>
        </p:spPr>
        <p:txBody>
          <a:bodyPr anchor="b"/>
          <a:lstStyle>
            <a:lvl1pPr marL="0" indent="0">
              <a:buNone/>
              <a:defRPr sz="6074">
                <a:solidFill>
                  <a:schemeClr val="tx1">
                    <a:tint val="75000"/>
                  </a:schemeClr>
                </a:solidFill>
              </a:defRPr>
            </a:lvl1pPr>
            <a:lvl2pPr marL="1394594" indent="0">
              <a:buNone/>
              <a:defRPr sz="5461">
                <a:solidFill>
                  <a:schemeClr val="tx1">
                    <a:tint val="75000"/>
                  </a:schemeClr>
                </a:solidFill>
              </a:defRPr>
            </a:lvl2pPr>
            <a:lvl3pPr marL="2789189" indent="0">
              <a:buNone/>
              <a:defRPr sz="4909">
                <a:solidFill>
                  <a:schemeClr val="tx1">
                    <a:tint val="75000"/>
                  </a:schemeClr>
                </a:solidFill>
              </a:defRPr>
            </a:lvl3pPr>
            <a:lvl4pPr marL="4183782" indent="0">
              <a:buNone/>
              <a:defRPr sz="4295">
                <a:solidFill>
                  <a:schemeClr val="tx1">
                    <a:tint val="75000"/>
                  </a:schemeClr>
                </a:solidFill>
              </a:defRPr>
            </a:lvl4pPr>
            <a:lvl5pPr marL="5578376" indent="0">
              <a:buNone/>
              <a:defRPr sz="4295">
                <a:solidFill>
                  <a:schemeClr val="tx1">
                    <a:tint val="75000"/>
                  </a:schemeClr>
                </a:solidFill>
              </a:defRPr>
            </a:lvl5pPr>
            <a:lvl6pPr marL="6972970" indent="0">
              <a:buNone/>
              <a:defRPr sz="4295">
                <a:solidFill>
                  <a:schemeClr val="tx1">
                    <a:tint val="75000"/>
                  </a:schemeClr>
                </a:solidFill>
              </a:defRPr>
            </a:lvl6pPr>
            <a:lvl7pPr marL="8367564" indent="0">
              <a:buNone/>
              <a:defRPr sz="4295">
                <a:solidFill>
                  <a:schemeClr val="tx1">
                    <a:tint val="75000"/>
                  </a:schemeClr>
                </a:solidFill>
              </a:defRPr>
            </a:lvl7pPr>
            <a:lvl8pPr marL="9762158" indent="0">
              <a:buNone/>
              <a:defRPr sz="4295">
                <a:solidFill>
                  <a:schemeClr val="tx1">
                    <a:tint val="75000"/>
                  </a:schemeClr>
                </a:solidFill>
              </a:defRPr>
            </a:lvl8pPr>
            <a:lvl9pPr marL="11156753" indent="0">
              <a:buNone/>
              <a:defRPr sz="429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69FE3B-2E76-794F-BF0F-E4568C2EC904}" type="datetime1">
              <a:rPr lang="en-US"/>
              <a:pPr>
                <a:defRPr/>
              </a:pPr>
              <a:t>5/1/2017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CBC0A9-941E-DD44-A7EC-B75CDAEDA3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220204" y="46085763"/>
            <a:ext cx="82585560" cy="130347720"/>
          </a:xfrm>
        </p:spPr>
        <p:txBody>
          <a:bodyPr/>
          <a:lstStyle>
            <a:lvl1pPr>
              <a:defRPr sz="8529"/>
            </a:lvl1pPr>
            <a:lvl2pPr>
              <a:defRPr sz="7301"/>
            </a:lvl2pPr>
            <a:lvl3pPr>
              <a:defRPr sz="6074"/>
            </a:lvl3pPr>
            <a:lvl4pPr>
              <a:defRPr sz="5461"/>
            </a:lvl4pPr>
            <a:lvl5pPr>
              <a:defRPr sz="5461"/>
            </a:lvl5pPr>
            <a:lvl6pPr>
              <a:defRPr sz="5461"/>
            </a:lvl6pPr>
            <a:lvl7pPr>
              <a:defRPr sz="5461"/>
            </a:lvl7pPr>
            <a:lvl8pPr>
              <a:defRPr sz="5461"/>
            </a:lvl8pPr>
            <a:lvl9pPr>
              <a:defRPr sz="5461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2537284" y="46085763"/>
            <a:ext cx="82585560" cy="130347720"/>
          </a:xfrm>
        </p:spPr>
        <p:txBody>
          <a:bodyPr/>
          <a:lstStyle>
            <a:lvl1pPr>
              <a:defRPr sz="8529"/>
            </a:lvl1pPr>
            <a:lvl2pPr>
              <a:defRPr sz="7301"/>
            </a:lvl2pPr>
            <a:lvl3pPr>
              <a:defRPr sz="6074"/>
            </a:lvl3pPr>
            <a:lvl4pPr>
              <a:defRPr sz="5461"/>
            </a:lvl4pPr>
            <a:lvl5pPr>
              <a:defRPr sz="5461"/>
            </a:lvl5pPr>
            <a:lvl6pPr>
              <a:defRPr sz="5461"/>
            </a:lvl6pPr>
            <a:lvl7pPr>
              <a:defRPr sz="5461"/>
            </a:lvl7pPr>
            <a:lvl8pPr>
              <a:defRPr sz="5461"/>
            </a:lvl8pPr>
            <a:lvl9pPr>
              <a:defRPr sz="5461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529AF1-BCB8-A34B-981C-89D68BFA63CE}" type="datetime1">
              <a:rPr lang="en-US"/>
              <a:pPr>
                <a:defRPr/>
              </a:pPr>
              <a:t>5/1/2017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43BBF9-7B33-704C-A162-27A7F916F2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0" y="1318263"/>
            <a:ext cx="39502080" cy="5486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2" y="7368547"/>
            <a:ext cx="19392903" cy="3070857"/>
          </a:xfrm>
        </p:spPr>
        <p:txBody>
          <a:bodyPr anchor="b"/>
          <a:lstStyle>
            <a:lvl1pPr marL="0" indent="0">
              <a:buNone/>
              <a:defRPr sz="7301" b="1"/>
            </a:lvl1pPr>
            <a:lvl2pPr marL="1394594" indent="0">
              <a:buNone/>
              <a:defRPr sz="6074" b="1"/>
            </a:lvl2pPr>
            <a:lvl3pPr marL="2789189" indent="0">
              <a:buNone/>
              <a:defRPr sz="5461" b="1"/>
            </a:lvl3pPr>
            <a:lvl4pPr marL="4183782" indent="0">
              <a:buNone/>
              <a:defRPr sz="4909" b="1"/>
            </a:lvl4pPr>
            <a:lvl5pPr marL="5578376" indent="0">
              <a:buNone/>
              <a:defRPr sz="4909" b="1"/>
            </a:lvl5pPr>
            <a:lvl6pPr marL="6972970" indent="0">
              <a:buNone/>
              <a:defRPr sz="4909" b="1"/>
            </a:lvl6pPr>
            <a:lvl7pPr marL="8367564" indent="0">
              <a:buNone/>
              <a:defRPr sz="4909" b="1"/>
            </a:lvl7pPr>
            <a:lvl8pPr marL="9762158" indent="0">
              <a:buNone/>
              <a:defRPr sz="4909" b="1"/>
            </a:lvl8pPr>
            <a:lvl9pPr marL="11156753" indent="0">
              <a:buNone/>
              <a:defRPr sz="4909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562" y="10439404"/>
            <a:ext cx="19392903" cy="18966183"/>
          </a:xfrm>
        </p:spPr>
        <p:txBody>
          <a:bodyPr/>
          <a:lstStyle>
            <a:lvl1pPr>
              <a:defRPr sz="7301"/>
            </a:lvl1pPr>
            <a:lvl2pPr>
              <a:defRPr sz="6074"/>
            </a:lvl2pPr>
            <a:lvl3pPr>
              <a:defRPr sz="5461"/>
            </a:lvl3pPr>
            <a:lvl4pPr>
              <a:defRPr sz="4909"/>
            </a:lvl4pPr>
            <a:lvl5pPr>
              <a:defRPr sz="4909"/>
            </a:lvl5pPr>
            <a:lvl6pPr>
              <a:defRPr sz="4909"/>
            </a:lvl6pPr>
            <a:lvl7pPr>
              <a:defRPr sz="4909"/>
            </a:lvl7pPr>
            <a:lvl8pPr>
              <a:defRPr sz="4909"/>
            </a:lvl8pPr>
            <a:lvl9pPr>
              <a:defRPr sz="4909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124" y="7368547"/>
            <a:ext cx="19400520" cy="3070857"/>
          </a:xfrm>
        </p:spPr>
        <p:txBody>
          <a:bodyPr anchor="b"/>
          <a:lstStyle>
            <a:lvl1pPr marL="0" indent="0">
              <a:buNone/>
              <a:defRPr sz="7301" b="1"/>
            </a:lvl1pPr>
            <a:lvl2pPr marL="1394594" indent="0">
              <a:buNone/>
              <a:defRPr sz="6074" b="1"/>
            </a:lvl2pPr>
            <a:lvl3pPr marL="2789189" indent="0">
              <a:buNone/>
              <a:defRPr sz="5461" b="1"/>
            </a:lvl3pPr>
            <a:lvl4pPr marL="4183782" indent="0">
              <a:buNone/>
              <a:defRPr sz="4909" b="1"/>
            </a:lvl4pPr>
            <a:lvl5pPr marL="5578376" indent="0">
              <a:buNone/>
              <a:defRPr sz="4909" b="1"/>
            </a:lvl5pPr>
            <a:lvl6pPr marL="6972970" indent="0">
              <a:buNone/>
              <a:defRPr sz="4909" b="1"/>
            </a:lvl6pPr>
            <a:lvl7pPr marL="8367564" indent="0">
              <a:buNone/>
              <a:defRPr sz="4909" b="1"/>
            </a:lvl7pPr>
            <a:lvl8pPr marL="9762158" indent="0">
              <a:buNone/>
              <a:defRPr sz="4909" b="1"/>
            </a:lvl8pPr>
            <a:lvl9pPr marL="11156753" indent="0">
              <a:buNone/>
              <a:defRPr sz="4909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124" y="10439404"/>
            <a:ext cx="19400520" cy="18966183"/>
          </a:xfrm>
        </p:spPr>
        <p:txBody>
          <a:bodyPr/>
          <a:lstStyle>
            <a:lvl1pPr>
              <a:defRPr sz="7301"/>
            </a:lvl1pPr>
            <a:lvl2pPr>
              <a:defRPr sz="6074"/>
            </a:lvl2pPr>
            <a:lvl3pPr>
              <a:defRPr sz="5461"/>
            </a:lvl3pPr>
            <a:lvl4pPr>
              <a:defRPr sz="4909"/>
            </a:lvl4pPr>
            <a:lvl5pPr>
              <a:defRPr sz="4909"/>
            </a:lvl5pPr>
            <a:lvl6pPr>
              <a:defRPr sz="4909"/>
            </a:lvl6pPr>
            <a:lvl7pPr>
              <a:defRPr sz="4909"/>
            </a:lvl7pPr>
            <a:lvl8pPr>
              <a:defRPr sz="4909"/>
            </a:lvl8pPr>
            <a:lvl9pPr>
              <a:defRPr sz="4909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ECAE9B-9EB6-5A40-9C48-1499E5734C8E}" type="datetime1">
              <a:rPr lang="en-US"/>
              <a:pPr>
                <a:defRPr/>
              </a:pPr>
              <a:t>5/1/2017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70C2F4-41C1-984F-BEDB-B6C5C3953D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37FD77-87F6-DB4B-9670-892C19E98895}" type="datetime1">
              <a:rPr lang="en-US"/>
              <a:pPr>
                <a:defRPr/>
              </a:pPr>
              <a:t>5/1/2017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0EA3B8-7360-6144-84BF-513BCED693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DA15D1-6ED8-F448-8B90-45766CFBF437}" type="datetime1">
              <a:rPr lang="en-US"/>
              <a:pPr>
                <a:defRPr/>
              </a:pPr>
              <a:t>5/1/2017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8961B5-8503-3848-9B07-7DAB8D39C1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3" y="1310640"/>
            <a:ext cx="14439903" cy="5577840"/>
          </a:xfrm>
        </p:spPr>
        <p:txBody>
          <a:bodyPr anchor="b"/>
          <a:lstStyle>
            <a:lvl1pPr algn="l">
              <a:defRPr sz="6074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40" y="1310645"/>
            <a:ext cx="24536400" cy="28094943"/>
          </a:xfrm>
        </p:spPr>
        <p:txBody>
          <a:bodyPr/>
          <a:lstStyle>
            <a:lvl1pPr>
              <a:defRPr sz="9755"/>
            </a:lvl1pPr>
            <a:lvl2pPr>
              <a:defRPr sz="8529"/>
            </a:lvl2pPr>
            <a:lvl3pPr>
              <a:defRPr sz="7301"/>
            </a:lvl3pPr>
            <a:lvl4pPr>
              <a:defRPr sz="6074"/>
            </a:lvl4pPr>
            <a:lvl5pPr>
              <a:defRPr sz="6074"/>
            </a:lvl5pPr>
            <a:lvl6pPr>
              <a:defRPr sz="6074"/>
            </a:lvl6pPr>
            <a:lvl7pPr>
              <a:defRPr sz="6074"/>
            </a:lvl7pPr>
            <a:lvl8pPr>
              <a:defRPr sz="6074"/>
            </a:lvl8pPr>
            <a:lvl9pPr>
              <a:defRPr sz="6074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3" y="6888485"/>
            <a:ext cx="14439903" cy="22517103"/>
          </a:xfrm>
        </p:spPr>
        <p:txBody>
          <a:bodyPr/>
          <a:lstStyle>
            <a:lvl1pPr marL="0" indent="0">
              <a:buNone/>
              <a:defRPr sz="4295"/>
            </a:lvl1pPr>
            <a:lvl2pPr marL="1394594" indent="0">
              <a:buNone/>
              <a:defRPr sz="3682"/>
            </a:lvl2pPr>
            <a:lvl3pPr marL="2789189" indent="0">
              <a:buNone/>
              <a:defRPr sz="3068"/>
            </a:lvl3pPr>
            <a:lvl4pPr marL="4183782" indent="0">
              <a:buNone/>
              <a:defRPr sz="2762"/>
            </a:lvl4pPr>
            <a:lvl5pPr marL="5578376" indent="0">
              <a:buNone/>
              <a:defRPr sz="2762"/>
            </a:lvl5pPr>
            <a:lvl6pPr marL="6972970" indent="0">
              <a:buNone/>
              <a:defRPr sz="2762"/>
            </a:lvl6pPr>
            <a:lvl7pPr marL="8367564" indent="0">
              <a:buNone/>
              <a:defRPr sz="2762"/>
            </a:lvl7pPr>
            <a:lvl8pPr marL="9762158" indent="0">
              <a:buNone/>
              <a:defRPr sz="2762"/>
            </a:lvl8pPr>
            <a:lvl9pPr marL="11156753" indent="0">
              <a:buNone/>
              <a:defRPr sz="2762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DD0601-467A-234A-9180-1FFEA6C24D97}" type="datetime1">
              <a:rPr lang="en-US"/>
              <a:pPr>
                <a:defRPr/>
              </a:pPr>
              <a:t>5/1/2017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1FB4D9-40F2-324D-99B2-7B370128A0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983" y="23042884"/>
            <a:ext cx="26334720" cy="2720343"/>
          </a:xfrm>
        </p:spPr>
        <p:txBody>
          <a:bodyPr anchor="b"/>
          <a:lstStyle>
            <a:lvl1pPr algn="l">
              <a:defRPr sz="6074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983" y="2941320"/>
            <a:ext cx="26334720" cy="19751040"/>
          </a:xfrm>
        </p:spPr>
        <p:txBody>
          <a:bodyPr rtlCol="0">
            <a:normAutofit/>
          </a:bodyPr>
          <a:lstStyle>
            <a:lvl1pPr marL="0" indent="0">
              <a:buNone/>
              <a:defRPr sz="9755"/>
            </a:lvl1pPr>
            <a:lvl2pPr marL="1394594" indent="0">
              <a:buNone/>
              <a:defRPr sz="8529"/>
            </a:lvl2pPr>
            <a:lvl3pPr marL="2789189" indent="0">
              <a:buNone/>
              <a:defRPr sz="7301"/>
            </a:lvl3pPr>
            <a:lvl4pPr marL="4183782" indent="0">
              <a:buNone/>
              <a:defRPr sz="6074"/>
            </a:lvl4pPr>
            <a:lvl5pPr marL="5578376" indent="0">
              <a:buNone/>
              <a:defRPr sz="6074"/>
            </a:lvl5pPr>
            <a:lvl6pPr marL="6972970" indent="0">
              <a:buNone/>
              <a:defRPr sz="6074"/>
            </a:lvl6pPr>
            <a:lvl7pPr marL="8367564" indent="0">
              <a:buNone/>
              <a:defRPr sz="6074"/>
            </a:lvl7pPr>
            <a:lvl8pPr marL="9762158" indent="0">
              <a:buNone/>
              <a:defRPr sz="6074"/>
            </a:lvl8pPr>
            <a:lvl9pPr marL="11156753" indent="0">
              <a:buNone/>
              <a:defRPr sz="6074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983" y="25763227"/>
            <a:ext cx="26334720" cy="3863337"/>
          </a:xfrm>
        </p:spPr>
        <p:txBody>
          <a:bodyPr/>
          <a:lstStyle>
            <a:lvl1pPr marL="0" indent="0">
              <a:buNone/>
              <a:defRPr sz="4295"/>
            </a:lvl1pPr>
            <a:lvl2pPr marL="1394594" indent="0">
              <a:buNone/>
              <a:defRPr sz="3682"/>
            </a:lvl2pPr>
            <a:lvl3pPr marL="2789189" indent="0">
              <a:buNone/>
              <a:defRPr sz="3068"/>
            </a:lvl3pPr>
            <a:lvl4pPr marL="4183782" indent="0">
              <a:buNone/>
              <a:defRPr sz="2762"/>
            </a:lvl4pPr>
            <a:lvl5pPr marL="5578376" indent="0">
              <a:buNone/>
              <a:defRPr sz="2762"/>
            </a:lvl5pPr>
            <a:lvl6pPr marL="6972970" indent="0">
              <a:buNone/>
              <a:defRPr sz="2762"/>
            </a:lvl6pPr>
            <a:lvl7pPr marL="8367564" indent="0">
              <a:buNone/>
              <a:defRPr sz="2762"/>
            </a:lvl7pPr>
            <a:lvl8pPr marL="9762158" indent="0">
              <a:buNone/>
              <a:defRPr sz="2762"/>
            </a:lvl8pPr>
            <a:lvl9pPr marL="11156753" indent="0">
              <a:buNone/>
              <a:defRPr sz="2762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CD687F-CE66-1A40-B1DD-5BB9F388B590}" type="datetime1">
              <a:rPr lang="en-US"/>
              <a:pPr>
                <a:defRPr/>
              </a:pPr>
              <a:t>5/1/2017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CDC8D6-C3EB-AA4A-942B-CA08CE922F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2194215" y="1318533"/>
            <a:ext cx="39502773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4585" tIns="227292" rIns="454585" bIns="22729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194215" y="7681236"/>
            <a:ext cx="39502773" cy="21723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4585" tIns="227292" rIns="454585" bIns="22729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94215" y="30509937"/>
            <a:ext cx="10241973" cy="1752600"/>
          </a:xfrm>
          <a:prstGeom prst="rect">
            <a:avLst/>
          </a:prstGeom>
        </p:spPr>
        <p:txBody>
          <a:bodyPr vert="horz" lIns="454585" tIns="227292" rIns="454585" bIns="227292" rtlCol="0" anchor="ctr"/>
          <a:lstStyle>
            <a:lvl1pPr algn="l" defTabSz="2789189" fontAlgn="auto">
              <a:spcBef>
                <a:spcPts val="0"/>
              </a:spcBef>
              <a:spcAft>
                <a:spcPts val="0"/>
              </a:spcAft>
              <a:defRPr sz="3682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75482A43-24FD-3840-BC54-780261E5E1F0}" type="datetime1">
              <a:rPr lang="en-US"/>
              <a:pPr>
                <a:defRPr/>
              </a:pPr>
              <a:t>5/1/2017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995815" y="30509937"/>
            <a:ext cx="13899573" cy="1752600"/>
          </a:xfrm>
          <a:prstGeom prst="rect">
            <a:avLst/>
          </a:prstGeom>
        </p:spPr>
        <p:txBody>
          <a:bodyPr vert="horz" lIns="454585" tIns="227292" rIns="454585" bIns="227292" rtlCol="0" anchor="ctr"/>
          <a:lstStyle>
            <a:lvl1pPr algn="ctr" defTabSz="2789189" fontAlgn="auto">
              <a:spcBef>
                <a:spcPts val="0"/>
              </a:spcBef>
              <a:spcAft>
                <a:spcPts val="0"/>
              </a:spcAft>
              <a:defRPr sz="3682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455015" y="30509937"/>
            <a:ext cx="10241973" cy="1752600"/>
          </a:xfrm>
          <a:prstGeom prst="rect">
            <a:avLst/>
          </a:prstGeom>
        </p:spPr>
        <p:txBody>
          <a:bodyPr vert="horz" lIns="454585" tIns="227292" rIns="454585" bIns="227292" rtlCol="0" anchor="ctr"/>
          <a:lstStyle>
            <a:lvl1pPr algn="r" defTabSz="2789189" fontAlgn="auto">
              <a:spcBef>
                <a:spcPts val="0"/>
              </a:spcBef>
              <a:spcAft>
                <a:spcPts val="0"/>
              </a:spcAft>
              <a:defRPr sz="3682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49B33116-D2D3-CC46-AAC9-CA2342D4E5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788676" rtl="0" fontAlgn="base">
        <a:spcBef>
          <a:spcPct val="0"/>
        </a:spcBef>
        <a:spcAft>
          <a:spcPct val="0"/>
        </a:spcAft>
        <a:defRPr sz="13437" kern="1200">
          <a:solidFill>
            <a:schemeClr val="tx1"/>
          </a:solidFill>
          <a:latin typeface="+mj-lt"/>
          <a:ea typeface="ＭＳ Ｐゴシック" pitchFamily="-111" charset="-128"/>
          <a:cs typeface="ＭＳ Ｐゴシック" pitchFamily="-111" charset="-128"/>
        </a:defRPr>
      </a:lvl1pPr>
      <a:lvl2pPr algn="ctr" defTabSz="2788676" rtl="0" fontAlgn="base">
        <a:spcBef>
          <a:spcPct val="0"/>
        </a:spcBef>
        <a:spcAft>
          <a:spcPct val="0"/>
        </a:spcAft>
        <a:defRPr sz="13437">
          <a:solidFill>
            <a:schemeClr val="tx1"/>
          </a:solidFill>
          <a:latin typeface="Calibri" pitchFamily="-111" charset="0"/>
          <a:ea typeface="ＭＳ Ｐゴシック" pitchFamily="-111" charset="-128"/>
          <a:cs typeface="ＭＳ Ｐゴシック" pitchFamily="-111" charset="-128"/>
        </a:defRPr>
      </a:lvl2pPr>
      <a:lvl3pPr algn="ctr" defTabSz="2788676" rtl="0" fontAlgn="base">
        <a:spcBef>
          <a:spcPct val="0"/>
        </a:spcBef>
        <a:spcAft>
          <a:spcPct val="0"/>
        </a:spcAft>
        <a:defRPr sz="13437">
          <a:solidFill>
            <a:schemeClr val="tx1"/>
          </a:solidFill>
          <a:latin typeface="Calibri" pitchFamily="-111" charset="0"/>
          <a:ea typeface="ＭＳ Ｐゴシック" pitchFamily="-111" charset="-128"/>
          <a:cs typeface="ＭＳ Ｐゴシック" pitchFamily="-111" charset="-128"/>
        </a:defRPr>
      </a:lvl3pPr>
      <a:lvl4pPr algn="ctr" defTabSz="2788676" rtl="0" fontAlgn="base">
        <a:spcBef>
          <a:spcPct val="0"/>
        </a:spcBef>
        <a:spcAft>
          <a:spcPct val="0"/>
        </a:spcAft>
        <a:defRPr sz="13437">
          <a:solidFill>
            <a:schemeClr val="tx1"/>
          </a:solidFill>
          <a:latin typeface="Calibri" pitchFamily="-111" charset="0"/>
          <a:ea typeface="ＭＳ Ｐゴシック" pitchFamily="-111" charset="-128"/>
          <a:cs typeface="ＭＳ Ｐゴシック" pitchFamily="-111" charset="-128"/>
        </a:defRPr>
      </a:lvl4pPr>
      <a:lvl5pPr algn="ctr" defTabSz="2788676" rtl="0" fontAlgn="base">
        <a:spcBef>
          <a:spcPct val="0"/>
        </a:spcBef>
        <a:spcAft>
          <a:spcPct val="0"/>
        </a:spcAft>
        <a:defRPr sz="13437">
          <a:solidFill>
            <a:schemeClr val="tx1"/>
          </a:solidFill>
          <a:latin typeface="Calibri" pitchFamily="-111" charset="0"/>
          <a:ea typeface="ＭＳ Ｐゴシック" pitchFamily="-111" charset="-128"/>
          <a:cs typeface="ＭＳ Ｐゴシック" pitchFamily="-111" charset="-128"/>
        </a:defRPr>
      </a:lvl5pPr>
      <a:lvl6pPr marL="280524" algn="ctr" defTabSz="2788676" rtl="0" fontAlgn="base">
        <a:spcBef>
          <a:spcPct val="0"/>
        </a:spcBef>
        <a:spcAft>
          <a:spcPct val="0"/>
        </a:spcAft>
        <a:defRPr sz="13437">
          <a:solidFill>
            <a:schemeClr val="tx1"/>
          </a:solidFill>
          <a:latin typeface="Calibri" pitchFamily="-111" charset="0"/>
          <a:ea typeface="ＭＳ Ｐゴシック" pitchFamily="-111" charset="-128"/>
          <a:cs typeface="ＭＳ Ｐゴシック" pitchFamily="-111" charset="-128"/>
        </a:defRPr>
      </a:lvl6pPr>
      <a:lvl7pPr marL="561047" algn="ctr" defTabSz="2788676" rtl="0" fontAlgn="base">
        <a:spcBef>
          <a:spcPct val="0"/>
        </a:spcBef>
        <a:spcAft>
          <a:spcPct val="0"/>
        </a:spcAft>
        <a:defRPr sz="13437">
          <a:solidFill>
            <a:schemeClr val="tx1"/>
          </a:solidFill>
          <a:latin typeface="Calibri" pitchFamily="-111" charset="0"/>
          <a:ea typeface="ＭＳ Ｐゴシック" pitchFamily="-111" charset="-128"/>
          <a:cs typeface="ＭＳ Ｐゴシック" pitchFamily="-111" charset="-128"/>
        </a:defRPr>
      </a:lvl7pPr>
      <a:lvl8pPr marL="841570" algn="ctr" defTabSz="2788676" rtl="0" fontAlgn="base">
        <a:spcBef>
          <a:spcPct val="0"/>
        </a:spcBef>
        <a:spcAft>
          <a:spcPct val="0"/>
        </a:spcAft>
        <a:defRPr sz="13437">
          <a:solidFill>
            <a:schemeClr val="tx1"/>
          </a:solidFill>
          <a:latin typeface="Calibri" pitchFamily="-111" charset="0"/>
          <a:ea typeface="ＭＳ Ｐゴシック" pitchFamily="-111" charset="-128"/>
          <a:cs typeface="ＭＳ Ｐゴシック" pitchFamily="-111" charset="-128"/>
        </a:defRPr>
      </a:lvl8pPr>
      <a:lvl9pPr marL="1122094" algn="ctr" defTabSz="2788676" rtl="0" fontAlgn="base">
        <a:spcBef>
          <a:spcPct val="0"/>
        </a:spcBef>
        <a:spcAft>
          <a:spcPct val="0"/>
        </a:spcAft>
        <a:defRPr sz="13437">
          <a:solidFill>
            <a:schemeClr val="tx1"/>
          </a:solidFill>
          <a:latin typeface="Calibri" pitchFamily="-111" charset="0"/>
          <a:ea typeface="ＭＳ Ｐゴシック" pitchFamily="-111" charset="-128"/>
          <a:cs typeface="ＭＳ Ｐゴシック" pitchFamily="-111" charset="-128"/>
        </a:defRPr>
      </a:lvl9pPr>
    </p:titleStyle>
    <p:bodyStyle>
      <a:lvl1pPr marL="1045145" indent="-1045145" algn="l" defTabSz="2788676" rtl="0" fontAlgn="base">
        <a:spcBef>
          <a:spcPct val="20000"/>
        </a:spcBef>
        <a:spcAft>
          <a:spcPct val="0"/>
        </a:spcAft>
        <a:buFont typeface="Arial" pitchFamily="-111" charset="0"/>
        <a:buChar char="•"/>
        <a:defRPr sz="9755" kern="1200">
          <a:solidFill>
            <a:schemeClr val="tx1"/>
          </a:solidFill>
          <a:latin typeface="+mn-lt"/>
          <a:ea typeface="ＭＳ Ｐゴシック" pitchFamily="-111" charset="-128"/>
          <a:cs typeface="ＭＳ Ｐゴシック" pitchFamily="-111" charset="-128"/>
        </a:defRPr>
      </a:lvl1pPr>
      <a:lvl2pPr marL="2265617" indent="-870791" algn="l" defTabSz="2788676" rtl="0" fontAlgn="base">
        <a:spcBef>
          <a:spcPct val="20000"/>
        </a:spcBef>
        <a:spcAft>
          <a:spcPct val="0"/>
        </a:spcAft>
        <a:buFont typeface="Arial" pitchFamily="-111" charset="0"/>
        <a:buChar char="–"/>
        <a:defRPr sz="8529" kern="1200">
          <a:solidFill>
            <a:schemeClr val="tx1"/>
          </a:solidFill>
          <a:latin typeface="+mn-lt"/>
          <a:ea typeface="ＭＳ Ｐゴシック" pitchFamily="-111" charset="-128"/>
          <a:cs typeface="+mn-cs"/>
        </a:defRPr>
      </a:lvl2pPr>
      <a:lvl3pPr marL="3486089" indent="-696439" algn="l" defTabSz="2788676" rtl="0" fontAlgn="base">
        <a:spcBef>
          <a:spcPct val="20000"/>
        </a:spcBef>
        <a:spcAft>
          <a:spcPct val="0"/>
        </a:spcAft>
        <a:buFont typeface="Arial" pitchFamily="-111" charset="0"/>
        <a:buChar char="•"/>
        <a:defRPr sz="7301" kern="1200">
          <a:solidFill>
            <a:schemeClr val="tx1"/>
          </a:solidFill>
          <a:latin typeface="+mn-lt"/>
          <a:ea typeface="ＭＳ Ｐゴシック" pitchFamily="-111" charset="-128"/>
          <a:cs typeface="+mn-cs"/>
        </a:defRPr>
      </a:lvl3pPr>
      <a:lvl4pPr marL="4880913" indent="-696439" algn="l" defTabSz="2788676" rtl="0" fontAlgn="base">
        <a:spcBef>
          <a:spcPct val="20000"/>
        </a:spcBef>
        <a:spcAft>
          <a:spcPct val="0"/>
        </a:spcAft>
        <a:buFont typeface="Arial" pitchFamily="-111" charset="0"/>
        <a:buChar char="–"/>
        <a:defRPr sz="6074" kern="1200">
          <a:solidFill>
            <a:schemeClr val="tx1"/>
          </a:solidFill>
          <a:latin typeface="+mn-lt"/>
          <a:ea typeface="ＭＳ Ｐゴシック" pitchFamily="-111" charset="-128"/>
          <a:cs typeface="+mn-cs"/>
        </a:defRPr>
      </a:lvl4pPr>
      <a:lvl5pPr marL="6274763" indent="-696439" algn="l" defTabSz="2788676" rtl="0" fontAlgn="base">
        <a:spcBef>
          <a:spcPct val="20000"/>
        </a:spcBef>
        <a:spcAft>
          <a:spcPct val="0"/>
        </a:spcAft>
        <a:buFont typeface="Arial" pitchFamily="-111" charset="0"/>
        <a:buChar char="»"/>
        <a:defRPr sz="6074" kern="1200">
          <a:solidFill>
            <a:schemeClr val="tx1"/>
          </a:solidFill>
          <a:latin typeface="+mn-lt"/>
          <a:ea typeface="ＭＳ Ｐゴシック" pitchFamily="-111" charset="-128"/>
          <a:cs typeface="+mn-cs"/>
        </a:defRPr>
      </a:lvl5pPr>
      <a:lvl6pPr marL="7670267" indent="-697297" algn="l" defTabSz="2789189" rtl="0" eaLnBrk="1" latinLnBrk="0" hangingPunct="1">
        <a:spcBef>
          <a:spcPct val="20000"/>
        </a:spcBef>
        <a:buFont typeface="Arial" pitchFamily="34" charset="0"/>
        <a:buChar char="•"/>
        <a:defRPr sz="6074" kern="1200">
          <a:solidFill>
            <a:schemeClr val="tx1"/>
          </a:solidFill>
          <a:latin typeface="+mn-lt"/>
          <a:ea typeface="+mn-ea"/>
          <a:cs typeface="+mn-cs"/>
        </a:defRPr>
      </a:lvl6pPr>
      <a:lvl7pPr marL="9064862" indent="-697297" algn="l" defTabSz="2789189" rtl="0" eaLnBrk="1" latinLnBrk="0" hangingPunct="1">
        <a:spcBef>
          <a:spcPct val="20000"/>
        </a:spcBef>
        <a:buFont typeface="Arial" pitchFamily="34" charset="0"/>
        <a:buChar char="•"/>
        <a:defRPr sz="6074" kern="1200">
          <a:solidFill>
            <a:schemeClr val="tx1"/>
          </a:solidFill>
          <a:latin typeface="+mn-lt"/>
          <a:ea typeface="+mn-ea"/>
          <a:cs typeface="+mn-cs"/>
        </a:defRPr>
      </a:lvl7pPr>
      <a:lvl8pPr marL="10459455" indent="-697297" algn="l" defTabSz="2789189" rtl="0" eaLnBrk="1" latinLnBrk="0" hangingPunct="1">
        <a:spcBef>
          <a:spcPct val="20000"/>
        </a:spcBef>
        <a:buFont typeface="Arial" pitchFamily="34" charset="0"/>
        <a:buChar char="•"/>
        <a:defRPr sz="6074" kern="1200">
          <a:solidFill>
            <a:schemeClr val="tx1"/>
          </a:solidFill>
          <a:latin typeface="+mn-lt"/>
          <a:ea typeface="+mn-ea"/>
          <a:cs typeface="+mn-cs"/>
        </a:defRPr>
      </a:lvl8pPr>
      <a:lvl9pPr marL="11854049" indent="-697297" algn="l" defTabSz="2789189" rtl="0" eaLnBrk="1" latinLnBrk="0" hangingPunct="1">
        <a:spcBef>
          <a:spcPct val="20000"/>
        </a:spcBef>
        <a:buFont typeface="Arial" pitchFamily="34" charset="0"/>
        <a:buChar char="•"/>
        <a:defRPr sz="607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789189" rtl="0" eaLnBrk="1" latinLnBrk="0" hangingPunct="1">
        <a:defRPr sz="5461" kern="1200">
          <a:solidFill>
            <a:schemeClr val="tx1"/>
          </a:solidFill>
          <a:latin typeface="+mn-lt"/>
          <a:ea typeface="+mn-ea"/>
          <a:cs typeface="+mn-cs"/>
        </a:defRPr>
      </a:lvl1pPr>
      <a:lvl2pPr marL="1394594" algn="l" defTabSz="2789189" rtl="0" eaLnBrk="1" latinLnBrk="0" hangingPunct="1">
        <a:defRPr sz="5461" kern="1200">
          <a:solidFill>
            <a:schemeClr val="tx1"/>
          </a:solidFill>
          <a:latin typeface="+mn-lt"/>
          <a:ea typeface="+mn-ea"/>
          <a:cs typeface="+mn-cs"/>
        </a:defRPr>
      </a:lvl2pPr>
      <a:lvl3pPr marL="2789189" algn="l" defTabSz="2789189" rtl="0" eaLnBrk="1" latinLnBrk="0" hangingPunct="1">
        <a:defRPr sz="5461" kern="1200">
          <a:solidFill>
            <a:schemeClr val="tx1"/>
          </a:solidFill>
          <a:latin typeface="+mn-lt"/>
          <a:ea typeface="+mn-ea"/>
          <a:cs typeface="+mn-cs"/>
        </a:defRPr>
      </a:lvl3pPr>
      <a:lvl4pPr marL="4183782" algn="l" defTabSz="2789189" rtl="0" eaLnBrk="1" latinLnBrk="0" hangingPunct="1">
        <a:defRPr sz="5461" kern="1200">
          <a:solidFill>
            <a:schemeClr val="tx1"/>
          </a:solidFill>
          <a:latin typeface="+mn-lt"/>
          <a:ea typeface="+mn-ea"/>
          <a:cs typeface="+mn-cs"/>
        </a:defRPr>
      </a:lvl4pPr>
      <a:lvl5pPr marL="5578376" algn="l" defTabSz="2789189" rtl="0" eaLnBrk="1" latinLnBrk="0" hangingPunct="1">
        <a:defRPr sz="5461" kern="1200">
          <a:solidFill>
            <a:schemeClr val="tx1"/>
          </a:solidFill>
          <a:latin typeface="+mn-lt"/>
          <a:ea typeface="+mn-ea"/>
          <a:cs typeface="+mn-cs"/>
        </a:defRPr>
      </a:lvl5pPr>
      <a:lvl6pPr marL="6972970" algn="l" defTabSz="2789189" rtl="0" eaLnBrk="1" latinLnBrk="0" hangingPunct="1">
        <a:defRPr sz="5461" kern="1200">
          <a:solidFill>
            <a:schemeClr val="tx1"/>
          </a:solidFill>
          <a:latin typeface="+mn-lt"/>
          <a:ea typeface="+mn-ea"/>
          <a:cs typeface="+mn-cs"/>
        </a:defRPr>
      </a:lvl6pPr>
      <a:lvl7pPr marL="8367564" algn="l" defTabSz="2789189" rtl="0" eaLnBrk="1" latinLnBrk="0" hangingPunct="1">
        <a:defRPr sz="5461" kern="1200">
          <a:solidFill>
            <a:schemeClr val="tx1"/>
          </a:solidFill>
          <a:latin typeface="+mn-lt"/>
          <a:ea typeface="+mn-ea"/>
          <a:cs typeface="+mn-cs"/>
        </a:defRPr>
      </a:lvl7pPr>
      <a:lvl8pPr marL="9762158" algn="l" defTabSz="2789189" rtl="0" eaLnBrk="1" latinLnBrk="0" hangingPunct="1">
        <a:defRPr sz="5461" kern="1200">
          <a:solidFill>
            <a:schemeClr val="tx1"/>
          </a:solidFill>
          <a:latin typeface="+mn-lt"/>
          <a:ea typeface="+mn-ea"/>
          <a:cs typeface="+mn-cs"/>
        </a:defRPr>
      </a:lvl8pPr>
      <a:lvl9pPr marL="11156753" algn="l" defTabSz="2789189" rtl="0" eaLnBrk="1" latinLnBrk="0" hangingPunct="1">
        <a:defRPr sz="54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Oval 50"/>
          <p:cNvSpPr/>
          <p:nvPr/>
        </p:nvSpPr>
        <p:spPr>
          <a:xfrm>
            <a:off x="3200400" y="377183"/>
            <a:ext cx="38938200" cy="3254433"/>
          </a:xfrm>
          <a:prstGeom prst="ellipse">
            <a:avLst/>
          </a:prstGeom>
          <a:gradFill flip="none" rotWithShape="1">
            <a:gsLst>
              <a:gs pos="0">
                <a:schemeClr val="tx2">
                  <a:lumMod val="20000"/>
                  <a:lumOff val="80000"/>
                  <a:alpha val="99000"/>
                </a:schemeClr>
              </a:gs>
              <a:gs pos="0">
                <a:schemeClr val="accent1">
                  <a:tint val="44500"/>
                  <a:satMod val="160000"/>
                </a:schemeClr>
              </a:gs>
              <a:gs pos="100000">
                <a:srgbClr val="A8BDE2">
                  <a:alpha val="0"/>
                </a:srgb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2789189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5461" dirty="0"/>
          </a:p>
        </p:txBody>
      </p:sp>
      <p:sp>
        <p:nvSpPr>
          <p:cNvPr id="53" name="Rectangle 52"/>
          <p:cNvSpPr/>
          <p:nvPr/>
        </p:nvSpPr>
        <p:spPr>
          <a:xfrm>
            <a:off x="2225281" y="645758"/>
            <a:ext cx="40980119" cy="3108837"/>
          </a:xfrm>
          <a:prstGeom prst="rect">
            <a:avLst/>
          </a:prstGeom>
          <a:noFill/>
          <a:ln w="16192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2789189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5461" dirty="0">
              <a:solidFill>
                <a:srgbClr val="FF0000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2453881" y="868669"/>
            <a:ext cx="40370519" cy="2626047"/>
          </a:xfrm>
          <a:prstGeom prst="rect">
            <a:avLst/>
          </a:prstGeom>
          <a:noFill/>
          <a:ln w="38100" cmpd="sng">
            <a:solidFill>
              <a:srgbClr val="005288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2789189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5461" dirty="0"/>
          </a:p>
        </p:txBody>
      </p:sp>
      <p:sp>
        <p:nvSpPr>
          <p:cNvPr id="59" name="TextBox 34"/>
          <p:cNvSpPr txBox="1">
            <a:spLocks noChangeArrowheads="1"/>
          </p:cNvSpPr>
          <p:nvPr/>
        </p:nvSpPr>
        <p:spPr bwMode="auto">
          <a:xfrm>
            <a:off x="12542027" y="1164197"/>
            <a:ext cx="18897720" cy="7545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56111" tIns="56111" bIns="56111">
            <a:prstTxWarp prst="textNoShape">
              <a:avLst/>
            </a:prstTxWarp>
            <a:spAutoFit/>
          </a:bodyPr>
          <a:lstStyle/>
          <a:p>
            <a:pPr algn="ctr">
              <a:lnSpc>
                <a:spcPts val="5032"/>
              </a:lnSpc>
            </a:pPr>
            <a:r>
              <a:rPr lang="en-US" sz="7200" b="1" dirty="0">
                <a:solidFill>
                  <a:srgbClr val="000000"/>
                </a:solidFill>
                <a:latin typeface="Garamond"/>
                <a:ea typeface="Arial"/>
                <a:cs typeface="Garamond"/>
              </a:rPr>
              <a:t>Title here</a:t>
            </a:r>
            <a:endParaRPr lang="en-US" sz="7200" b="1" dirty="0">
              <a:latin typeface="Garamond"/>
              <a:cs typeface="Garamond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14751538" y="1668363"/>
            <a:ext cx="1447870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200" dirty="0" smtClean="0">
                <a:ln>
                  <a:solidFill>
                    <a:srgbClr val="1B4EFF"/>
                  </a:solidFill>
                </a:ln>
                <a:solidFill>
                  <a:srgbClr val="336394"/>
                </a:solidFill>
                <a:latin typeface="Garamond"/>
                <a:cs typeface="Garamond"/>
              </a:rPr>
              <a:t>Student Author and Mentor names here</a:t>
            </a:r>
            <a:endParaRPr lang="en-US" sz="7200" dirty="0">
              <a:ln>
                <a:solidFill>
                  <a:srgbClr val="1B4EFF"/>
                </a:solidFill>
              </a:ln>
              <a:solidFill>
                <a:srgbClr val="26578A"/>
              </a:solidFill>
              <a:latin typeface="Garamond"/>
              <a:cs typeface="Garamond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7229711" y="3091603"/>
            <a:ext cx="95223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430"/>
              </a:lnSpc>
            </a:pPr>
            <a:r>
              <a:rPr lang="en-US" sz="7200" dirty="0">
                <a:latin typeface="Garamond"/>
                <a:cs typeface="Garamond"/>
              </a:rPr>
              <a:t>Affiliation here</a:t>
            </a:r>
            <a:endParaRPr lang="en-US" sz="7200" dirty="0">
              <a:solidFill>
                <a:srgbClr val="005288"/>
              </a:solidFill>
              <a:latin typeface="Garamond"/>
              <a:cs typeface="Garamond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901509" y="11831793"/>
            <a:ext cx="12376559" cy="32270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185" dirty="0">
                <a:solidFill>
                  <a:srgbClr val="FF0000"/>
                </a:solidFill>
                <a:latin typeface="Garamond" pitchFamily="18" charset="0"/>
              </a:rPr>
              <a:t>This file is </a:t>
            </a:r>
            <a:r>
              <a:rPr lang="en-US" sz="10185" dirty="0" smtClean="0">
                <a:solidFill>
                  <a:srgbClr val="FF0000"/>
                </a:solidFill>
                <a:latin typeface="Garamond" pitchFamily="18" charset="0"/>
              </a:rPr>
              <a:t>36 in </a:t>
            </a:r>
            <a:r>
              <a:rPr lang="en-US" sz="10185" dirty="0">
                <a:solidFill>
                  <a:srgbClr val="FF0000"/>
                </a:solidFill>
                <a:latin typeface="Garamond" pitchFamily="18" charset="0"/>
              </a:rPr>
              <a:t>x </a:t>
            </a:r>
            <a:r>
              <a:rPr lang="en-US" sz="10185" dirty="0" smtClean="0">
                <a:solidFill>
                  <a:srgbClr val="FF0000"/>
                </a:solidFill>
                <a:latin typeface="Garamond" pitchFamily="18" charset="0"/>
              </a:rPr>
              <a:t>48 in.</a:t>
            </a:r>
          </a:p>
          <a:p>
            <a:pPr algn="ctr"/>
            <a:r>
              <a:rPr lang="en-US" sz="10185" dirty="0" smtClean="0">
                <a:solidFill>
                  <a:srgbClr val="FF0000"/>
                </a:solidFill>
                <a:latin typeface="Garamond" pitchFamily="18" charset="0"/>
              </a:rPr>
              <a:t>(landscape)</a:t>
            </a:r>
            <a:endParaRPr lang="en-US" sz="10185" dirty="0">
              <a:solidFill>
                <a:srgbClr val="FF0000"/>
              </a:solidFill>
              <a:latin typeface="Garamond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141021" y="16210003"/>
            <a:ext cx="1805302" cy="9988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891" dirty="0" smtClean="0">
                <a:solidFill>
                  <a:srgbClr val="336394"/>
                </a:solidFill>
                <a:latin typeface="Garamond" pitchFamily="18" charset="0"/>
              </a:rPr>
              <a:t>36 in.</a:t>
            </a:r>
            <a:endParaRPr lang="en-US" sz="5891" dirty="0">
              <a:solidFill>
                <a:srgbClr val="336394"/>
              </a:solidFill>
              <a:latin typeface="Garamond" pitchFamily="18" charset="0"/>
            </a:endParaRPr>
          </a:p>
        </p:txBody>
      </p:sp>
      <p:sp>
        <p:nvSpPr>
          <p:cNvPr id="4" name="Up Arrow 3"/>
          <p:cNvSpPr/>
          <p:nvPr/>
        </p:nvSpPr>
        <p:spPr>
          <a:xfrm>
            <a:off x="3334855" y="11485400"/>
            <a:ext cx="656318" cy="3568830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461"/>
          </a:p>
        </p:txBody>
      </p:sp>
      <p:sp>
        <p:nvSpPr>
          <p:cNvPr id="18" name="Up Arrow 17"/>
          <p:cNvSpPr/>
          <p:nvPr/>
        </p:nvSpPr>
        <p:spPr>
          <a:xfrm flipV="1">
            <a:off x="3387354" y="19044745"/>
            <a:ext cx="656318" cy="3568830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461"/>
          </a:p>
        </p:txBody>
      </p:sp>
      <p:sp>
        <p:nvSpPr>
          <p:cNvPr id="19" name="Up Arrow 18"/>
          <p:cNvSpPr/>
          <p:nvPr/>
        </p:nvSpPr>
        <p:spPr>
          <a:xfrm rot="5400000" flipV="1">
            <a:off x="20514480" y="27853108"/>
            <a:ext cx="656318" cy="3568830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461"/>
          </a:p>
        </p:txBody>
      </p:sp>
      <p:sp>
        <p:nvSpPr>
          <p:cNvPr id="21" name="Up Arrow 20"/>
          <p:cNvSpPr/>
          <p:nvPr/>
        </p:nvSpPr>
        <p:spPr>
          <a:xfrm rot="16200000" flipH="1" flipV="1">
            <a:off x="31523069" y="27853109"/>
            <a:ext cx="656318" cy="3568830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461"/>
          </a:p>
        </p:txBody>
      </p:sp>
      <p:sp>
        <p:nvSpPr>
          <p:cNvPr id="23" name="Rectangle 22"/>
          <p:cNvSpPr/>
          <p:nvPr/>
        </p:nvSpPr>
        <p:spPr>
          <a:xfrm>
            <a:off x="22784798" y="29027156"/>
            <a:ext cx="6218774" cy="998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891" dirty="0" smtClean="0">
                <a:solidFill>
                  <a:srgbClr val="336394"/>
                </a:solidFill>
                <a:latin typeface="Garamond" pitchFamily="18" charset="0"/>
              </a:rPr>
              <a:t>48in-</a:t>
            </a:r>
            <a:endParaRPr lang="en-US" sz="5891" dirty="0">
              <a:solidFill>
                <a:srgbClr val="336394"/>
              </a:solidFill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sz="6600" dirty="0" smtClean="0">
            <a:solidFill>
              <a:srgbClr val="005288"/>
            </a:solidFill>
            <a:latin typeface="Garamond" pitchFamily="18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1312</TotalTime>
  <Words>27</Words>
  <Application>Microsoft Office PowerPoint</Application>
  <PresentationFormat>Custom</PresentationFormat>
  <Paragraphs>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Garamond</vt:lpstr>
      <vt:lpstr>Office Theme</vt:lpstr>
      <vt:lpstr>PowerPoint Presentation</vt:lpstr>
    </vt:vector>
  </TitlesOfParts>
  <Company>MUSC Site License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Patrick Mulholland</dc:creator>
  <cp:lastModifiedBy>Cihan Cobanoglu</cp:lastModifiedBy>
  <cp:revision>95</cp:revision>
  <dcterms:created xsi:type="dcterms:W3CDTF">2012-08-28T19:28:23Z</dcterms:created>
  <dcterms:modified xsi:type="dcterms:W3CDTF">2017-05-02T03:56:14Z</dcterms:modified>
</cp:coreProperties>
</file>